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87" d="100"/>
          <a:sy n="87" d="100"/>
        </p:scale>
        <p:origin x="96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6548-9B6A-44B3-9627-30C9AFB3ADBE}" type="datetimeFigureOut">
              <a:rPr lang="fr-CA" smtClean="0"/>
              <a:t>2020-05-28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1122-1536-43F1-94BD-43C8D41856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77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6548-9B6A-44B3-9627-30C9AFB3ADBE}" type="datetimeFigureOut">
              <a:rPr lang="fr-CA" smtClean="0"/>
              <a:t>2020-05-28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1122-1536-43F1-94BD-43C8D41856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532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6548-9B6A-44B3-9627-30C9AFB3ADBE}" type="datetimeFigureOut">
              <a:rPr lang="fr-CA" smtClean="0"/>
              <a:t>2020-05-28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1122-1536-43F1-94BD-43C8D41856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26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6548-9B6A-44B3-9627-30C9AFB3ADBE}" type="datetimeFigureOut">
              <a:rPr lang="fr-CA" smtClean="0"/>
              <a:t>2020-05-28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1122-1536-43F1-94BD-43C8D41856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903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6548-9B6A-44B3-9627-30C9AFB3ADBE}" type="datetimeFigureOut">
              <a:rPr lang="fr-CA" smtClean="0"/>
              <a:t>2020-05-28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1122-1536-43F1-94BD-43C8D41856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710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6548-9B6A-44B3-9627-30C9AFB3ADBE}" type="datetimeFigureOut">
              <a:rPr lang="fr-CA" smtClean="0"/>
              <a:t>2020-05-28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1122-1536-43F1-94BD-43C8D41856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264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6548-9B6A-44B3-9627-30C9AFB3ADBE}" type="datetimeFigureOut">
              <a:rPr lang="fr-CA" smtClean="0"/>
              <a:t>2020-05-28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1122-1536-43F1-94BD-43C8D41856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549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6548-9B6A-44B3-9627-30C9AFB3ADBE}" type="datetimeFigureOut">
              <a:rPr lang="fr-CA" smtClean="0"/>
              <a:t>2020-05-28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1122-1536-43F1-94BD-43C8D41856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289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6548-9B6A-44B3-9627-30C9AFB3ADBE}" type="datetimeFigureOut">
              <a:rPr lang="fr-CA" smtClean="0"/>
              <a:t>2020-05-28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1122-1536-43F1-94BD-43C8D41856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294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6548-9B6A-44B3-9627-30C9AFB3ADBE}" type="datetimeFigureOut">
              <a:rPr lang="fr-CA" smtClean="0"/>
              <a:t>2020-05-28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1122-1536-43F1-94BD-43C8D41856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980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6548-9B6A-44B3-9627-30C9AFB3ADBE}" type="datetimeFigureOut">
              <a:rPr lang="fr-CA" smtClean="0"/>
              <a:t>2020-05-28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1122-1536-43F1-94BD-43C8D41856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3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6548-9B6A-44B3-9627-30C9AFB3ADBE}" type="datetimeFigureOut">
              <a:rPr lang="fr-CA" smtClean="0"/>
              <a:t>2020-05-28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C1122-1536-43F1-94BD-43C8D41856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986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em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sz="7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Les émotions</a:t>
            </a:r>
            <a:endParaRPr lang="fr-CA" sz="7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Apprendre à reconnaitre les émotions</a:t>
            </a:r>
            <a:endParaRPr lang="fr-CA" dirty="0"/>
          </a:p>
        </p:txBody>
      </p:sp>
      <p:pic>
        <p:nvPicPr>
          <p:cNvPr id="4" name="Les émoti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399" y="4056961"/>
            <a:ext cx="1200839" cy="120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La joie</a:t>
            </a:r>
            <a:endParaRPr lang="fr-CA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589" y="315410"/>
            <a:ext cx="2023275" cy="20199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654" y="205221"/>
            <a:ext cx="3692768" cy="34546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662" y="2982852"/>
            <a:ext cx="2469986" cy="36137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9274" y="3801493"/>
            <a:ext cx="2995536" cy="29557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1932564"/>
            <a:ext cx="2774364" cy="4154624"/>
          </a:xfrm>
          <a:prstGeom prst="rect">
            <a:avLst/>
          </a:prstGeom>
        </p:spPr>
      </p:pic>
      <p:pic>
        <p:nvPicPr>
          <p:cNvPr id="10" name="La jo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81044" y="0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La tristesse</a:t>
            </a:r>
            <a:endParaRPr lang="fr-CA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La Tristesse en tant que Médi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6" y="1555568"/>
            <a:ext cx="52387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tristesse chez les enfants - Nos Pensé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51" y="561068"/>
            <a:ext cx="3820795" cy="286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xte triste : sur le chagrin et le désespoi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115" y="3622607"/>
            <a:ext cx="4442369" cy="29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Épinglé sur emoji ti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56106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0772" y="3426664"/>
            <a:ext cx="2697436" cy="3075152"/>
          </a:xfrm>
          <a:prstGeom prst="rect">
            <a:avLst/>
          </a:prstGeom>
        </p:spPr>
      </p:pic>
      <p:pic>
        <p:nvPicPr>
          <p:cNvPr id="5" name="La tristes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3682" y="4811911"/>
            <a:ext cx="1362763" cy="13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3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La colère</a:t>
            </a:r>
            <a:endParaRPr lang="fr-CA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Colère chez un enfant de 9 ans | Educat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7" y="2321605"/>
            <a:ext cx="5222986" cy="274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ésamorcer la colère en 4 étapes | Educato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1" y="4047055"/>
            <a:ext cx="4506278" cy="236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ment gérer la colère d'un enfant ? - Top Santé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79" y="483326"/>
            <a:ext cx="4640650" cy="30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 façons de maîtriser sa colère – Succesra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03" y="842820"/>
            <a:ext cx="3664976" cy="16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La colè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0560" y="5347825"/>
            <a:ext cx="1314994" cy="131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La peur</a:t>
            </a:r>
            <a:endParaRPr lang="fr-CA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La pe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6868" y="1690688"/>
            <a:ext cx="1171303" cy="1171303"/>
          </a:xfrm>
          <a:prstGeom prst="rect">
            <a:avLst/>
          </a:prstGeom>
        </p:spPr>
      </p:pic>
      <p:pic>
        <p:nvPicPr>
          <p:cNvPr id="3074" name="Picture 2" descr="Phobies : observer ceux qui n'ont pas peur permettrait de dépasser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" y="3432582"/>
            <a:ext cx="60007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ntophobie ou la peur de tout - Définition, causes et traite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831" y="109296"/>
            <a:ext cx="4129042" cy="27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ur ne plus craindre d'aborder la peur en classe... | Carrefour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55" y="436019"/>
            <a:ext cx="14287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es femmes ont peur toute leur vie | Journal Le Mouton noi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10" y="3554132"/>
            <a:ext cx="4309206" cy="19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1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</Words>
  <Application>Microsoft Office PowerPoint</Application>
  <PresentationFormat>Grand écran</PresentationFormat>
  <Paragraphs>6</Paragraphs>
  <Slides>5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Thème Office</vt:lpstr>
      <vt:lpstr> Les émotions</vt:lpstr>
      <vt:lpstr>La joie</vt:lpstr>
      <vt:lpstr>La tristesse</vt:lpstr>
      <vt:lpstr>La colère</vt:lpstr>
      <vt:lpstr>La peur</vt:lpstr>
    </vt:vector>
  </TitlesOfParts>
  <Company>Commission Scolaire des Patriotes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émotions</dc:title>
  <dc:creator>Dufault-Girouard, Meggy</dc:creator>
  <cp:lastModifiedBy>Dufault-Girouard, Meggy</cp:lastModifiedBy>
  <cp:revision>10</cp:revision>
  <dcterms:created xsi:type="dcterms:W3CDTF">2020-05-26T14:33:18Z</dcterms:created>
  <dcterms:modified xsi:type="dcterms:W3CDTF">2020-05-28T19:49:13Z</dcterms:modified>
</cp:coreProperties>
</file>