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699D-D104-4692-9F24-271114F49D85}" type="datetimeFigureOut">
              <a:rPr lang="fr-CA" smtClean="0"/>
              <a:t>2020-05-22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C1BC-467E-4D43-9191-96766F0945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345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699D-D104-4692-9F24-271114F49D85}" type="datetimeFigureOut">
              <a:rPr lang="fr-CA" smtClean="0"/>
              <a:t>2020-05-22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C1BC-467E-4D43-9191-96766F0945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319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699D-D104-4692-9F24-271114F49D85}" type="datetimeFigureOut">
              <a:rPr lang="fr-CA" smtClean="0"/>
              <a:t>2020-05-22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C1BC-467E-4D43-9191-96766F0945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922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699D-D104-4692-9F24-271114F49D85}" type="datetimeFigureOut">
              <a:rPr lang="fr-CA" smtClean="0"/>
              <a:t>2020-05-22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C1BC-467E-4D43-9191-96766F0945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461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699D-D104-4692-9F24-271114F49D85}" type="datetimeFigureOut">
              <a:rPr lang="fr-CA" smtClean="0"/>
              <a:t>2020-05-22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C1BC-467E-4D43-9191-96766F0945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910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699D-D104-4692-9F24-271114F49D85}" type="datetimeFigureOut">
              <a:rPr lang="fr-CA" smtClean="0"/>
              <a:t>2020-05-22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C1BC-467E-4D43-9191-96766F0945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089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699D-D104-4692-9F24-271114F49D85}" type="datetimeFigureOut">
              <a:rPr lang="fr-CA" smtClean="0"/>
              <a:t>2020-05-22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C1BC-467E-4D43-9191-96766F0945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49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699D-D104-4692-9F24-271114F49D85}" type="datetimeFigureOut">
              <a:rPr lang="fr-CA" smtClean="0"/>
              <a:t>2020-05-22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C1BC-467E-4D43-9191-96766F0945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647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699D-D104-4692-9F24-271114F49D85}" type="datetimeFigureOut">
              <a:rPr lang="fr-CA" smtClean="0"/>
              <a:t>2020-05-22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C1BC-467E-4D43-9191-96766F0945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174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699D-D104-4692-9F24-271114F49D85}" type="datetimeFigureOut">
              <a:rPr lang="fr-CA" smtClean="0"/>
              <a:t>2020-05-22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C1BC-467E-4D43-9191-96766F0945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218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699D-D104-4692-9F24-271114F49D85}" type="datetimeFigureOut">
              <a:rPr lang="fr-CA" smtClean="0"/>
              <a:t>2020-05-22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C1BC-467E-4D43-9191-96766F0945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96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699D-D104-4692-9F24-271114F49D85}" type="datetimeFigureOut">
              <a:rPr lang="fr-CA" smtClean="0"/>
              <a:t>2020-05-22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C1BC-467E-4D43-9191-96766F0945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309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Audio de l’annexe 5</a:t>
            </a:r>
            <a:endParaRPr lang="fr-CA" dirty="0"/>
          </a:p>
        </p:txBody>
      </p:sp>
      <p:pic>
        <p:nvPicPr>
          <p:cNvPr id="4" name="audio de l'annexe 5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9658" y="1006248"/>
            <a:ext cx="2503715" cy="25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Grand écran</PresentationFormat>
  <Paragraphs>2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 </vt:lpstr>
    </vt:vector>
  </TitlesOfParts>
  <Company>Commission Scolaire des Patriotes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Dufault-Girouard, Meggy</dc:creator>
  <cp:lastModifiedBy>Dufault-Girouard, Meggy</cp:lastModifiedBy>
  <cp:revision>1</cp:revision>
  <dcterms:created xsi:type="dcterms:W3CDTF">2020-05-22T12:16:50Z</dcterms:created>
  <dcterms:modified xsi:type="dcterms:W3CDTF">2020-05-22T12:17:28Z</dcterms:modified>
</cp:coreProperties>
</file>